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332" r:id="rId16"/>
    <p:sldId id="270" r:id="rId17"/>
    <p:sldId id="267" r:id="rId18"/>
    <p:sldId id="272" r:id="rId19"/>
    <p:sldId id="273" r:id="rId20"/>
    <p:sldId id="274" r:id="rId21"/>
    <p:sldId id="312" r:id="rId22"/>
    <p:sldId id="313" r:id="rId23"/>
    <p:sldId id="264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275" r:id="rId35"/>
    <p:sldId id="295" r:id="rId36"/>
    <p:sldId id="276" r:id="rId37"/>
    <p:sldId id="296" r:id="rId38"/>
    <p:sldId id="324" r:id="rId39"/>
    <p:sldId id="279" r:id="rId40"/>
    <p:sldId id="281" r:id="rId41"/>
    <p:sldId id="277" r:id="rId42"/>
    <p:sldId id="280" r:id="rId43"/>
    <p:sldId id="293" r:id="rId44"/>
    <p:sldId id="294" r:id="rId45"/>
    <p:sldId id="284" r:id="rId46"/>
    <p:sldId id="325" r:id="rId47"/>
    <p:sldId id="326" r:id="rId48"/>
    <p:sldId id="329" r:id="rId49"/>
    <p:sldId id="328" r:id="rId50"/>
    <p:sldId id="330" r:id="rId51"/>
    <p:sldId id="333" r:id="rId52"/>
    <p:sldId id="32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332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3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2" autoAdjust="0"/>
  </p:normalViewPr>
  <p:slideViewPr>
    <p:cSldViewPr snapToGrid="0">
      <p:cViewPr>
        <p:scale>
          <a:sx n="75" d="100"/>
          <a:sy n="75" d="100"/>
        </p:scale>
        <p:origin x="389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044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8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0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7323D-2E5A-CD53-9C4D-498B24229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8882" y="579473"/>
            <a:ext cx="5014235" cy="42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7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</Words>
  <Application>Microsoft Office PowerPoint</Application>
  <PresentationFormat>Widescreen</PresentationFormat>
  <Paragraphs>374</Paragraphs>
  <Slides>52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PowerPoint Presentation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58</cp:revision>
  <dcterms:created xsi:type="dcterms:W3CDTF">2023-05-24T00:27:17Z</dcterms:created>
  <dcterms:modified xsi:type="dcterms:W3CDTF">2023-07-01T10:23:55Z</dcterms:modified>
</cp:coreProperties>
</file>